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7" r:id="rId3"/>
    <p:sldId id="447" r:id="rId5"/>
    <p:sldId id="448" r:id="rId6"/>
    <p:sldId id="605" r:id="rId7"/>
    <p:sldId id="575" r:id="rId8"/>
    <p:sldId id="576" r:id="rId9"/>
    <p:sldId id="577" r:id="rId10"/>
    <p:sldId id="578" r:id="rId11"/>
    <p:sldId id="579" r:id="rId12"/>
    <p:sldId id="580" r:id="rId13"/>
    <p:sldId id="581" r:id="rId14"/>
    <p:sldId id="582" r:id="rId15"/>
    <p:sldId id="583" r:id="rId16"/>
    <p:sldId id="606" r:id="rId17"/>
    <p:sldId id="584" r:id="rId18"/>
    <p:sldId id="607" r:id="rId19"/>
    <p:sldId id="585" r:id="rId20"/>
    <p:sldId id="586" r:id="rId21"/>
    <p:sldId id="608" r:id="rId22"/>
    <p:sldId id="587" r:id="rId23"/>
    <p:sldId id="588" r:id="rId24"/>
    <p:sldId id="589" r:id="rId25"/>
    <p:sldId id="590" r:id="rId26"/>
    <p:sldId id="591" r:id="rId27"/>
    <p:sldId id="592" r:id="rId28"/>
    <p:sldId id="609" r:id="rId29"/>
    <p:sldId id="593" r:id="rId30"/>
    <p:sldId id="594" r:id="rId31"/>
    <p:sldId id="595" r:id="rId32"/>
    <p:sldId id="596" r:id="rId33"/>
    <p:sldId id="597" r:id="rId34"/>
    <p:sldId id="598" r:id="rId35"/>
    <p:sldId id="599" r:id="rId36"/>
    <p:sldId id="600" r:id="rId37"/>
    <p:sldId id="601" r:id="rId38"/>
    <p:sldId id="602" r:id="rId39"/>
    <p:sldId id="603" r:id="rId40"/>
    <p:sldId id="604" r:id="rId41"/>
    <p:sldId id="610" r:id="rId42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7" userDrawn="1">
          <p15:clr>
            <a:srgbClr val="A4A3A4"/>
          </p15:clr>
        </p15:guide>
        <p15:guide id="2" pos="39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F5FC"/>
    <a:srgbClr val="00ADED"/>
    <a:srgbClr val="DB25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81"/>
    <p:restoredTop sz="94660"/>
  </p:normalViewPr>
  <p:slideViewPr>
    <p:cSldViewPr showGuides="1">
      <p:cViewPr varScale="1">
        <p:scale>
          <a:sx n="74" d="100"/>
          <a:sy n="74" d="100"/>
        </p:scale>
        <p:origin x="84" y="774"/>
      </p:cViewPr>
      <p:guideLst>
        <p:guide orient="horz" pos="2327"/>
        <p:guide pos="39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6" Type="http://schemas.openxmlformats.org/officeDocument/2006/relationships/tags" Target="tags/tag80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image" Target="../media/image11.png"/><Relationship Id="rId1" Type="http://schemas.openxmlformats.org/officeDocument/2006/relationships/tags" Target="../tags/tag19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3.xml"/><Relationship Id="rId2" Type="http://schemas.openxmlformats.org/officeDocument/2006/relationships/image" Target="../media/image12.png"/><Relationship Id="rId1" Type="http://schemas.openxmlformats.org/officeDocument/2006/relationships/tags" Target="../tags/tag2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tags" Target="../tags/tag24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tags" Target="../tags/tag25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png"/><Relationship Id="rId3" Type="http://schemas.openxmlformats.org/officeDocument/2006/relationships/tags" Target="../tags/tag27.xml"/><Relationship Id="rId2" Type="http://schemas.openxmlformats.org/officeDocument/2006/relationships/image" Target="../media/image15.png"/><Relationship Id="rId1" Type="http://schemas.openxmlformats.org/officeDocument/2006/relationships/tags" Target="../tags/tag26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image" Target="../media/image17.png"/><Relationship Id="rId1" Type="http://schemas.openxmlformats.org/officeDocument/2006/relationships/tags" Target="../tags/tag28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image" Target="../media/image18.png"/><Relationship Id="rId1" Type="http://schemas.openxmlformats.org/officeDocument/2006/relationships/tags" Target="../tags/tag31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image" Target="../media/image19.png"/><Relationship Id="rId1" Type="http://schemas.openxmlformats.org/officeDocument/2006/relationships/tags" Target="../tags/tag34.xml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image" Target="../media/image20.png"/><Relationship Id="rId1" Type="http://schemas.openxmlformats.org/officeDocument/2006/relationships/tags" Target="../tags/tag37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41.xml"/><Relationship Id="rId2" Type="http://schemas.openxmlformats.org/officeDocument/2006/relationships/image" Target="../media/image22.png"/><Relationship Id="rId1" Type="http://schemas.openxmlformats.org/officeDocument/2006/relationships/tags" Target="../tags/tag4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3.png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43.xml"/><Relationship Id="rId2" Type="http://schemas.openxmlformats.org/officeDocument/2006/relationships/image" Target="../media/image23.png"/><Relationship Id="rId1" Type="http://schemas.openxmlformats.org/officeDocument/2006/relationships/tags" Target="../tags/tag42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tags" Target="../tags/tag44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tags" Target="../tags/tag45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image" Target="../media/image26.png"/><Relationship Id="rId1" Type="http://schemas.openxmlformats.org/officeDocument/2006/relationships/tags" Target="../tags/tag46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image" Target="../media/image27.png"/><Relationship Id="rId1" Type="http://schemas.openxmlformats.org/officeDocument/2006/relationships/tags" Target="../tags/tag49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53.xml"/><Relationship Id="rId2" Type="http://schemas.openxmlformats.org/officeDocument/2006/relationships/image" Target="../media/image28.png"/><Relationship Id="rId1" Type="http://schemas.openxmlformats.org/officeDocument/2006/relationships/tags" Target="../tags/tag52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55.xml"/><Relationship Id="rId2" Type="http://schemas.openxmlformats.org/officeDocument/2006/relationships/image" Target="../media/image29.png"/><Relationship Id="rId1" Type="http://schemas.openxmlformats.org/officeDocument/2006/relationships/tags" Target="../tags/tag54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2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" Type="http://schemas.openxmlformats.org/officeDocument/2006/relationships/tags" Target="../tags/tag57.xml"/><Relationship Id="rId2" Type="http://schemas.openxmlformats.org/officeDocument/2006/relationships/image" Target="../media/image30.png"/><Relationship Id="rId1" Type="http://schemas.openxmlformats.org/officeDocument/2006/relationships/tags" Target="../tags/tag56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tags" Target="../tags/tag61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tags" Target="../tags/tag6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8.xml"/><Relationship Id="rId2" Type="http://schemas.openxmlformats.org/officeDocument/2006/relationships/image" Target="../media/image4.png"/><Relationship Id="rId1" Type="http://schemas.openxmlformats.org/officeDocument/2006/relationships/tags" Target="../tags/tag7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tags" Target="../tags/tag63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tags" Target="../tags/tag64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tags" Target="../tags/tag65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8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image" Target="../media/image36.png"/><Relationship Id="rId1" Type="http://schemas.openxmlformats.org/officeDocument/2006/relationships/tags" Target="../tags/tag66.xml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9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image" Target="../media/image37.png"/><Relationship Id="rId1" Type="http://schemas.openxmlformats.org/officeDocument/2006/relationships/tags" Target="../tags/tag71.xml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0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75.xml"/><Relationship Id="rId2" Type="http://schemas.openxmlformats.org/officeDocument/2006/relationships/image" Target="../media/image38.png"/><Relationship Id="rId1" Type="http://schemas.openxmlformats.org/officeDocument/2006/relationships/tags" Target="../tags/tag74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tags" Target="../tags/tag76.xml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tags" Target="../tags/tag77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tags" Target="../tags/tag7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2.png"/><Relationship Id="rId1" Type="http://schemas.openxmlformats.org/officeDocument/2006/relationships/tags" Target="../tags/tag7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tags" Target="../tags/tag10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tags" Target="../tags/tag1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tags" Target="../tags/tag12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image" Target="../media/image9.png"/><Relationship Id="rId1" Type="http://schemas.openxmlformats.org/officeDocument/2006/relationships/tags" Target="../tags/tag13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image" Target="../media/image10.png"/><Relationship Id="rId1" Type="http://schemas.openxmlformats.org/officeDocument/2006/relationships/tags" Target="../tags/tag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09445" y="2357120"/>
            <a:ext cx="8372475" cy="2143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00120" y="478790"/>
            <a:ext cx="5556250" cy="553593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3968750" y="4930140"/>
            <a:ext cx="5254625" cy="10585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8316595" y="750570"/>
            <a:ext cx="313690" cy="4597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55595" y="765175"/>
            <a:ext cx="7097395" cy="443484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3288030" y="3573145"/>
            <a:ext cx="6535420" cy="1478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28745" y="427355"/>
            <a:ext cx="4641215" cy="5630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76220" y="549910"/>
            <a:ext cx="6967855" cy="5483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19300" y="710565"/>
            <a:ext cx="8680450" cy="3257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040255" y="4174490"/>
            <a:ext cx="8575675" cy="119634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02180" y="471170"/>
            <a:ext cx="7705725" cy="550418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7584440" y="3068955"/>
            <a:ext cx="854710" cy="434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8183880" y="5332095"/>
            <a:ext cx="1236345" cy="4044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01290" y="512445"/>
            <a:ext cx="7067550" cy="551561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400415" y="2132965"/>
            <a:ext cx="779780" cy="4597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7320280" y="5156835"/>
            <a:ext cx="2127885" cy="447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52040" y="981075"/>
            <a:ext cx="8136890" cy="428752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487420" y="2820670"/>
            <a:ext cx="6642735" cy="1069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392170" y="4567555"/>
            <a:ext cx="6721475" cy="5441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85110" y="494665"/>
            <a:ext cx="7193915" cy="32004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9048750" y="1052830"/>
            <a:ext cx="430530" cy="4324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145155" y="3861435"/>
            <a:ext cx="7037705" cy="1780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30855" y="347345"/>
            <a:ext cx="6557645" cy="572452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1995170" y="4947920"/>
            <a:ext cx="9446260" cy="1143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8940" y="1164590"/>
            <a:ext cx="11403330" cy="417131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5114925" y="2493010"/>
            <a:ext cx="510540" cy="306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6599555" y="2061210"/>
            <a:ext cx="5077460" cy="759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7031990" y="3644900"/>
            <a:ext cx="4644390" cy="723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6971665" y="4773295"/>
            <a:ext cx="4632960" cy="389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15640" y="476885"/>
            <a:ext cx="5971540" cy="552132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3431540" y="1988820"/>
            <a:ext cx="5998210" cy="40093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57270" y="387350"/>
            <a:ext cx="5513070" cy="5636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76320" y="414020"/>
            <a:ext cx="5509895" cy="5687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00400" y="581660"/>
            <a:ext cx="6025515" cy="548068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410575" y="1007110"/>
            <a:ext cx="430530" cy="4324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648075" y="5229225"/>
            <a:ext cx="5456555" cy="822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66875" y="1337945"/>
            <a:ext cx="8858250" cy="418147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2369820" y="2709545"/>
            <a:ext cx="7920355" cy="1256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2207895" y="4777105"/>
            <a:ext cx="7809865" cy="6292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87550" y="1124585"/>
            <a:ext cx="8442325" cy="395732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9568180" y="1842770"/>
            <a:ext cx="339090" cy="448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57600" y="457200"/>
            <a:ext cx="5725795" cy="555244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596640" y="3573780"/>
            <a:ext cx="5673725" cy="24364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95345" y="683260"/>
            <a:ext cx="5648960" cy="526034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5664200" y="2565400"/>
            <a:ext cx="3301365" cy="3752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4489450" y="2997835"/>
            <a:ext cx="4423410" cy="934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5297170" y="4941570"/>
            <a:ext cx="4279265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4518660" y="5427345"/>
            <a:ext cx="4251960" cy="436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04920" y="457200"/>
            <a:ext cx="4932680" cy="5547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28775" y="1233170"/>
            <a:ext cx="8934450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79775" y="567055"/>
            <a:ext cx="6543040" cy="541845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8950325" y="969010"/>
            <a:ext cx="421640" cy="360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86150" y="430530"/>
            <a:ext cx="5586730" cy="5627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90925" y="430530"/>
            <a:ext cx="5367020" cy="5622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04975" y="1699895"/>
            <a:ext cx="8782050" cy="3457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19195" y="368935"/>
            <a:ext cx="5113020" cy="571754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7974965" y="1776095"/>
            <a:ext cx="475615" cy="3740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7456170" y="2692400"/>
            <a:ext cx="475615" cy="3740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7456170" y="4486275"/>
            <a:ext cx="475615" cy="3740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7527925" y="5347335"/>
            <a:ext cx="475615" cy="3740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90900" y="469265"/>
            <a:ext cx="5728335" cy="560768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4295775" y="3068955"/>
            <a:ext cx="4721860" cy="1206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4295775" y="4869815"/>
            <a:ext cx="4721860" cy="1206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47695" y="469900"/>
            <a:ext cx="6461125" cy="557403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3639185" y="3501390"/>
            <a:ext cx="5943600" cy="2468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24025" y="2490470"/>
            <a:ext cx="8743950" cy="1876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95370" y="436880"/>
            <a:ext cx="5521960" cy="563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85160" y="431165"/>
            <a:ext cx="5979795" cy="5588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18815" y="556895"/>
            <a:ext cx="5897880" cy="53530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43150" y="1031875"/>
            <a:ext cx="8208645" cy="434721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57550" y="641350"/>
            <a:ext cx="6141085" cy="5182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95320" y="995045"/>
            <a:ext cx="5800725" cy="486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28670" y="880745"/>
            <a:ext cx="5534025" cy="5095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71320" y="1143000"/>
            <a:ext cx="8848725" cy="457200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9336405" y="1917065"/>
            <a:ext cx="502920" cy="4457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2216150" y="5201285"/>
            <a:ext cx="7946390" cy="4914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00200" y="1476375"/>
            <a:ext cx="8991600" cy="390525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2477770" y="2565400"/>
            <a:ext cx="7955280" cy="682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2472055" y="4097020"/>
            <a:ext cx="8063230" cy="1177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commondata" val="eyJoZGlkIjoiYjBlNzdiN2MxYmZlMzA5MjgwYTQyMDI4MjkxMmFjNjcifQ=="/>
  <p:tag name="KSO_WPP_MARK_KEY" val="598abc96-b964-4ddf-bd1f-f018ee92e1f4"/>
  <p:tag name="COMMONDATA" val="eyJoZGlkIjoiN2Q3Y2E5ZjBkNTI2NmYyODg3NzgwODBhNmIxYjQxYTYifQ==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0</TotalTime>
  <Words>114</Words>
  <Application>WPS 演示</Application>
  <PresentationFormat>宽屏</PresentationFormat>
  <Paragraphs>76</Paragraphs>
  <Slides>39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0" baseType="lpstr">
      <vt:lpstr>Arial</vt:lpstr>
      <vt:lpstr>宋体</vt:lpstr>
      <vt:lpstr>Wingdings</vt:lpstr>
      <vt:lpstr>Calibri</vt:lpstr>
      <vt:lpstr>等线</vt:lpstr>
      <vt:lpstr>Calibri Light</vt:lpstr>
      <vt:lpstr>等线 Light</vt:lpstr>
      <vt:lpstr>微软雅黑</vt:lpstr>
      <vt:lpstr>Arial Unicode MS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Administrator</cp:lastModifiedBy>
  <cp:revision>265</cp:revision>
  <dcterms:created xsi:type="dcterms:W3CDTF">2016-07-05T04:43:00Z</dcterms:created>
  <dcterms:modified xsi:type="dcterms:W3CDTF">2024-07-16T02:38:42Z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KSORubyTemplateID">
    <vt:lpwstr>13</vt:lpwstr>
  </property>
  <property fmtid="{D5CDD505-2E9C-101B-9397-08002B2CF9AE}" pid="4" name="ICV">
    <vt:lpwstr>4867D0A5E5C644C89217C2D23EC0E89D_13</vt:lpwstr>
  </property>
</Properties>
</file>